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2-1.png>
</file>

<file path=ppt/media/image-4-1.png>
</file>

<file path=ppt/media/image-4-2.png>
</file>

<file path=ppt/media/image-4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956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Generative AI &amp; RAN Deployment Internship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6270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Overview of experience in Generative AI and RAN deployment.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132784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140404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114925"/>
            <a:ext cx="372927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spc="-38" kern="0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MAREDDY D V S PRANEETH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24313"/>
            <a:ext cx="612326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Learning &amp; Development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565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4374" y="351448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456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RAG &amp; LLMs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952042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Studied RAG &amp; LLMs (Llama, Mistral).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4565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78308" y="3514487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456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UI Development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952042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Built React-based front-end with Chakra UI.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22660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24374" y="528458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spc="-53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226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Agentic AI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572214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Used AutoGen to enable local LLMs to collaborate.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Hands-on Projects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NE Templates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Understood template structures.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Combined templates for master templates.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Analyzed common parameters.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CIQ Analysis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Explored row-wise vs. column-wise formats.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000"/>
              </a:lnSpc>
              <a:buSzPct val="100000"/>
              <a:buChar char="•"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Compared parameter variations.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866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6176" y="3644027"/>
            <a:ext cx="5622012" cy="7027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spc="-89" kern="0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Future Work &amp; Goals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176" y="4705112"/>
            <a:ext cx="1194673" cy="14335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89227" y="4943951"/>
            <a:ext cx="281094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Master CIQ Generation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389227" y="5438656"/>
            <a:ext cx="114049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Merge CIQs for optimized master CIQ.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176" y="6138624"/>
            <a:ext cx="1194673" cy="14335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389227" y="6377464"/>
            <a:ext cx="2810947" cy="351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spc="-44" kern="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Reverse Engineering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389227" y="6872168"/>
            <a:ext cx="11404997" cy="382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spc="-38" kern="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 CIQs from NE templates.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2025-03-22T17:42:41Z</dcterms:created>
  <dcterms:modified xsi:type="dcterms:W3CDTF">2025-03-22T17:42:41Z</dcterms:modified>
</cp:coreProperties>
</file>